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6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Подготовил: инструктор по физической культуре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Клименко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О.В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Зимние виды спорта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Конькобежный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темы для презентаций\Новая папка\Конькобежец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422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темы для презентаций\Новая папка\wr-720.sh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19125"/>
            <a:ext cx="8153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Санный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темы для презентаций\Новая папка\9e786d03c6906805714f288b412924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темы для презентаций\Новая папка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77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Сноуборд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темы для презентаций\Новая папка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Бобслей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темы для презентаций\Новая папка\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599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темы для презентаций\Новая папка\179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2600"/>
            <a:ext cx="8229600" cy="454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темы для презентаций\Новая папка\20160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Шорт трек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темы для презентаций\Новая папка\605543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темы для презентаций\Новая папка\fig-kat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</TotalTime>
  <Words>23</Words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Подготовил: инструктор по физической культуре Клименко О.В</vt:lpstr>
      <vt:lpstr>Санный спорт</vt:lpstr>
      <vt:lpstr>Биатлон</vt:lpstr>
      <vt:lpstr>Сноуборд</vt:lpstr>
      <vt:lpstr>Бобслей</vt:lpstr>
      <vt:lpstr>Хоккей</vt:lpstr>
      <vt:lpstr>Санки</vt:lpstr>
      <vt:lpstr>Шорт трек</vt:lpstr>
      <vt:lpstr>Фигурное катание</vt:lpstr>
      <vt:lpstr>Конькобежный спорт</vt:lpstr>
      <vt:lpstr>Лыжи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Подготовил: инструктор по физической культуре Клименко О.В</dc:title>
  <dc:creator>User</dc:creator>
  <cp:lastModifiedBy>User</cp:lastModifiedBy>
  <cp:revision>3</cp:revision>
  <dcterms:created xsi:type="dcterms:W3CDTF">2017-11-19T11:56:42Z</dcterms:created>
  <dcterms:modified xsi:type="dcterms:W3CDTF">2017-11-19T12:17:10Z</dcterms:modified>
</cp:coreProperties>
</file>