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9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&#1073;&#1088;&#1091;&#1089;&#1100;&#1103;/Svetlana-Khorkina-gymnastics-351670_400_270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темы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1295400"/>
            <a:ext cx="7391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Презентация для детей старшего и подготовительного возраста на тему: «Спорт»</a:t>
            </a:r>
          </a:p>
          <a:p>
            <a:pPr algn="ctr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Подготовил: инструктор по физической культуре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Клименко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О.В.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темы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User\Desktop\лэпбук\спортсмены\антон шипул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219200"/>
            <a:ext cx="4286250" cy="46386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52600" y="2895600"/>
            <a:ext cx="21932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Антон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Шипулин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Биатлонист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брусья\2_57e6b5d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темы\800px_COLOURBOX47241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38100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00200" y="2514600"/>
            <a:ext cx="6087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Picture 2" descr="C:\Users\User\Desktop\темы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Users\User\Desktop\брусья\SvetlanaHorkina998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74440" y="457200"/>
            <a:ext cx="5069560" cy="586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2362200"/>
            <a:ext cx="4261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Светлана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Хоркина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Гимнастка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User\Desktop\брусья\s1200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pic>
        <p:nvPicPr>
          <p:cNvPr id="4" name="Picture 3" descr="C:\Users\User\Desktop\брусья\Svetlana-Khorkina-gymnastics-351670_400_27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темы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лэпбук\спортсмены\загруженное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533400"/>
            <a:ext cx="5029200" cy="53657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2514600"/>
            <a:ext cx="37456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Евгений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Плющенко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Фигурист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брусья\66229b6fdbfb4c487d27ea8172c2d8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темы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лэпбук\спортсмены\евг.кафель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33401"/>
            <a:ext cx="4267200" cy="571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2743200"/>
            <a:ext cx="409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Евгений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Кафельников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Теннисист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брусья\Hong+Kong+Tennis+Classic+2011+Day+4+lzoDwfuUoK0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темы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User\Desktop\лэпбук\спортсмены\хокк.алексан.овечк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990600"/>
            <a:ext cx="4800600" cy="4953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3276600"/>
            <a:ext cx="20613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Александр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Овечкин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Хоккеист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брусья\31574091_d_8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81000" y="1"/>
            <a:ext cx="9525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темы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User\Desktop\лэпбук\спортсмены\0fb289a23e6bfb54837893fbc2dfb6d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914400"/>
            <a:ext cx="3352800" cy="49149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47800" y="2438400"/>
            <a:ext cx="30895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Светлана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Мастеркова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Лёгкая Атлетика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брусья\92fc3e78692b5c35c7ba87d9c672f84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33400"/>
            <a:ext cx="83058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Российские спортсмены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темы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User\Desktop\лэпбук\спортсмены\андр.аршав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04800"/>
            <a:ext cx="4495800" cy="6096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95400" y="2743200"/>
            <a:ext cx="20884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Андрей 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Аршавин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Футболист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брусья\103181135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0"/>
            <a:ext cx="7391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темы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</p:spPr>
      </p:pic>
      <p:pic>
        <p:nvPicPr>
          <p:cNvPr id="6146" name="Picture 2" descr="C:\Users\User\Desktop\лэпбук\спортсмены\135106575209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762000"/>
            <a:ext cx="4800600" cy="5486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95400" y="2667000"/>
            <a:ext cx="18125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Павел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Буре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Хоккеист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брусья\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0"/>
            <a:ext cx="7391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темы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User\Desktop\лэпбук\спортсмены\ник.валуев бок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14400"/>
            <a:ext cx="3810000" cy="46513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2895600"/>
            <a:ext cx="16861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Николай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Валуев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Боксёр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брусья\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651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264</TotalTime>
  <Words>58</Words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Российские спортсмены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53</cp:revision>
  <dcterms:created xsi:type="dcterms:W3CDTF">2019-03-19T17:15:55Z</dcterms:created>
  <dcterms:modified xsi:type="dcterms:W3CDTF">2019-03-24T19:13:20Z</dcterms:modified>
</cp:coreProperties>
</file>