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1" r:id="rId6"/>
    <p:sldId id="272" r:id="rId7"/>
    <p:sldId id="259" r:id="rId8"/>
    <p:sldId id="262" r:id="rId9"/>
    <p:sldId id="264" r:id="rId10"/>
    <p:sldId id="267" r:id="rId11"/>
    <p:sldId id="266" r:id="rId12"/>
    <p:sldId id="273" r:id="rId13"/>
    <p:sldId id="261" r:id="rId14"/>
    <p:sldId id="263" r:id="rId15"/>
    <p:sldId id="270" r:id="rId16"/>
    <p:sldId id="260" r:id="rId17"/>
    <p:sldId id="265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5501" autoAdjust="0"/>
  </p:normalViewPr>
  <p:slideViewPr>
    <p:cSldViewPr snapToGrid="0">
      <p:cViewPr>
        <p:scale>
          <a:sx n="97" d="100"/>
          <a:sy n="97" d="100"/>
        </p:scale>
        <p:origin x="-2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449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7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34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7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29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63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82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6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6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52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772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E2E1B0-5174-4974-BB39-D1CFFEB086CE}" type="datetimeFigureOut">
              <a:rPr lang="ru-RU" smtClean="0"/>
              <a:t>06.12.2021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091339-ACE0-4DBA-8511-6743291832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3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>
                <a:shade val="50000"/>
                <a:alpha val="27000"/>
              </a:schemeClr>
            </a:solidFill>
          </a:ln>
          <a:effectLst>
            <a:glow rad="1612900">
              <a:schemeClr val="accent6">
                <a:satMod val="175000"/>
                <a:alpha val="70000"/>
              </a:schemeClr>
            </a:glow>
            <a:outerShdw blurRad="254000" dist="1244600" dir="3660000" sx="99000" sy="99000" algn="ctr" rotWithShape="0">
              <a:srgbClr val="00CC00">
                <a:alpha val="1000"/>
              </a:srgbClr>
            </a:outerShdw>
            <a:softEdge rad="406400"/>
          </a:effectLst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 старшей группы.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95324"/>
          </a:xfrm>
          <a:effectLst>
            <a:glow rad="127000">
              <a:srgbClr val="00FF00"/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latin typeface="Monotype Corsiva" pitchFamily="66" charset="0"/>
              </a:rPr>
              <a:t>Подготовила: </a:t>
            </a:r>
            <a:r>
              <a:rPr lang="ru-RU" b="1" dirty="0" smtClean="0">
                <a:latin typeface="Monotype Corsiva" pitchFamily="66" charset="0"/>
              </a:rPr>
              <a:t>педагог- наставник Полякова Г.В.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11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810368" y="605481"/>
            <a:ext cx="245899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музыки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87594" y="698156"/>
            <a:ext cx="638844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56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489091" y="543697"/>
            <a:ext cx="3113903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сенсорного развития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37" y="630197"/>
            <a:ext cx="6400800" cy="612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25863" y="2282913"/>
            <a:ext cx="5202192" cy="37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96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632" y="963827"/>
            <a:ext cx="385530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СЕКТОР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6620130" y="2100649"/>
            <a:ext cx="426310" cy="7537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905632" y="3299254"/>
            <a:ext cx="3855307" cy="2261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экспериментирования, центр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5110804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26162" y="0"/>
            <a:ext cx="3665838" cy="12356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6502" y="-710511"/>
            <a:ext cx="6536726" cy="84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798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970109" y="284204"/>
            <a:ext cx="2965622" cy="1865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творческой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86002" y="1248034"/>
            <a:ext cx="6351370" cy="46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12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1124465"/>
            <a:ext cx="489327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СПОКОЙНОЙ ДЕЯТЕЛЬНОСТИ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925065" y="2211859"/>
            <a:ext cx="358346" cy="82790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57600" y="3435178"/>
            <a:ext cx="4893276" cy="29656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природы, центр книги, центр отдыха. </a:t>
            </a:r>
          </a:p>
        </p:txBody>
      </p:sp>
    </p:spTree>
    <p:extLst>
      <p:ext uri="{BB962C8B-B14F-4D97-AF65-F5344CB8AC3E}">
        <p14:creationId xmlns:p14="http://schemas.microsoft.com/office/powerpoint/2010/main" val="10219945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46292" y="383059"/>
            <a:ext cx="303976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0896" y="-1000897"/>
            <a:ext cx="6858001" cy="88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49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flipH="1">
            <a:off x="9069857" y="753762"/>
            <a:ext cx="2743201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книги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24958" y="672003"/>
            <a:ext cx="6348494" cy="58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899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181071" y="568411"/>
            <a:ext cx="2421924" cy="1309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отдыха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36" y="1717589"/>
            <a:ext cx="8822724" cy="50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59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62432" y="1569308"/>
            <a:ext cx="8452022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8746" y="2551837"/>
            <a:ext cx="55852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лавной задачей воспитания дошкольников является создание у детей чувства эмоционального комфорта и психологической защищенности. В детском саду ребенку важно чувствовать себя любимым и неповторимым. Поэтому, важным является и среда, в которой проходит воспитательный процесс.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3854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1705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6562" y="1090670"/>
            <a:ext cx="11528853" cy="5396626"/>
          </a:xfrm>
          <a:prstGeom prst="ellipse">
            <a:avLst/>
          </a:prstGeom>
          <a:noFill/>
          <a:effectLst>
            <a:glow rad="1028700">
              <a:schemeClr val="accent6">
                <a:satMod val="175000"/>
              </a:schemeClr>
            </a:glow>
            <a:outerShdw blurRad="76200" dir="150000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важных условий воспитательно – образовательной работы в дошкольном учреждении – правильная организация развивающей предметно – пространственной среды.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организованная среда оказывает позитивное влияние на развитие способностей ребенка к самообучению.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даёт дошкольнику возможность испытывать и использовать свои способности, позволяет ему проявлять самостоятельность, утверждать себя как активного деятеля.</a:t>
            </a:r>
          </a:p>
        </p:txBody>
      </p:sp>
    </p:spTree>
    <p:extLst>
      <p:ext uri="{BB962C8B-B14F-4D97-AF65-F5344CB8AC3E}">
        <p14:creationId xmlns:p14="http://schemas.microsoft.com/office/powerpoint/2010/main" val="1445058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32184" y="757410"/>
            <a:ext cx="7127912" cy="5343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1840" y="969484"/>
            <a:ext cx="59821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организации развивающей предметно – пространственной среды ДОУ на сегодняшний день стоит особо актуально .Это связано с введением нового Федерального государственного образовательного стандарта (ФГОС) к структуре основной общеобразовательной программы дошкольного образования. 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 .Создавая развивающую предметно – пространственную среду любой возрастной группы в ДОУ, необходимо учитывать психологические основы конструктивного взаимодействия участников воспитательно-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9654794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8984" y="284205"/>
            <a:ext cx="10663881" cy="6301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 группы должна быть: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 насыщенной.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Трансформируемой.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Полифункциональной.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Вариативной.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Доступной.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Безопасной.</a:t>
            </a:r>
          </a:p>
        </p:txBody>
      </p:sp>
    </p:spTree>
    <p:extLst>
      <p:ext uri="{BB962C8B-B14F-4D97-AF65-F5344CB8AC3E}">
        <p14:creationId xmlns:p14="http://schemas.microsoft.com/office/powerpoint/2010/main" val="1790721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87395" y="1149179"/>
            <a:ext cx="9625913" cy="5004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 имеет 3 сектора: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Сектор активной деятельности (игровой, музыкально – театрализованной, двигательной активности).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Рабочий сектор ( центр продуктивной деятельности, центр познавательной деятельности)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Сектор спокойной деятельности ( центр отдыха, природы, художественной литературы).</a:t>
            </a:r>
          </a:p>
        </p:txBody>
      </p:sp>
    </p:spTree>
    <p:extLst>
      <p:ext uri="{BB962C8B-B14F-4D97-AF65-F5344CB8AC3E}">
        <p14:creationId xmlns:p14="http://schemas.microsoft.com/office/powerpoint/2010/main" val="18016707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4032" y="469557"/>
            <a:ext cx="5375189" cy="1841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СЕКТОР</a:t>
            </a:r>
          </a:p>
        </p:txBody>
      </p:sp>
      <p:sp>
        <p:nvSpPr>
          <p:cNvPr id="4" name="Овал 3"/>
          <p:cNvSpPr/>
          <p:nvPr/>
        </p:nvSpPr>
        <p:spPr>
          <a:xfrm>
            <a:off x="3534032" y="3447535"/>
            <a:ext cx="6054811" cy="2187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 – ролевых игр, центр театрализованных игр, центр двигательной активности, центр музыки, центр сенсорного развития.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166022" y="2533134"/>
            <a:ext cx="358346" cy="7559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3659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47285" y="-1"/>
            <a:ext cx="7352271" cy="1000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 – ролевых игр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809" y="1414848"/>
            <a:ext cx="5103342" cy="578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17375" y="1910147"/>
            <a:ext cx="503538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489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37869" y="321276"/>
            <a:ext cx="5523471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театрализованных 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2"/>
          <a:stretch/>
        </p:blipFill>
        <p:spPr>
          <a:xfrm>
            <a:off x="1890584" y="1371601"/>
            <a:ext cx="8489092" cy="53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48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87946" y="543697"/>
            <a:ext cx="2977978" cy="1532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двигательной активности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78674" y="1056504"/>
            <a:ext cx="6314303" cy="4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582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157</TotalTime>
  <Words>345</Words>
  <Application>Microsoft Office PowerPoint</Application>
  <PresentationFormat>Произвольный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Савон</vt:lpstr>
      <vt:lpstr>Развивающая предметно – пространственная среда старшей группы.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 – пространственная среда старшей группы.</dc:title>
  <dc:creator>Uzer</dc:creator>
  <cp:lastModifiedBy>ret</cp:lastModifiedBy>
  <cp:revision>16</cp:revision>
  <dcterms:created xsi:type="dcterms:W3CDTF">2019-01-21T06:21:42Z</dcterms:created>
  <dcterms:modified xsi:type="dcterms:W3CDTF">2021-12-06T12:07:19Z</dcterms:modified>
</cp:coreProperties>
</file>